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86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767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50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8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9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86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7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332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9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8FCB0-6A13-484C-BA62-F33549808FCB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A4FD0-3C6D-4717-AAD3-F196BB3A8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45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077" t="9777" r="27747" b="64322"/>
          <a:stretch/>
        </p:blipFill>
        <p:spPr>
          <a:xfrm>
            <a:off x="399246" y="1870657"/>
            <a:ext cx="9375819" cy="437612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9246" y="214895"/>
            <a:ext cx="9144000" cy="1655762"/>
          </a:xfrm>
        </p:spPr>
        <p:txBody>
          <a:bodyPr/>
          <a:lstStyle/>
          <a:p>
            <a:r>
              <a:rPr lang="en-US" dirty="0" smtClean="0"/>
              <a:t>Deaths by age group over years</a:t>
            </a:r>
          </a:p>
          <a:p>
            <a:r>
              <a:rPr lang="en-US" dirty="0" smtClean="0"/>
              <a:t>(large peak is all deaths, after that is infants)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34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Ukraine: Standard graph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662" t="8952" r="27400" b="61746"/>
          <a:stretch/>
        </p:blipFill>
        <p:spPr>
          <a:xfrm>
            <a:off x="1121535" y="1880315"/>
            <a:ext cx="7133823" cy="480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7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Aruba: Standard Graph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2077" t="9996" r="27747" b="63664"/>
          <a:stretch/>
        </p:blipFill>
        <p:spPr>
          <a:xfrm>
            <a:off x="838200" y="1825625"/>
            <a:ext cx="8151254" cy="512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595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Bermuda Standard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077" t="9338" r="27641" b="63664"/>
          <a:stretch/>
        </p:blipFill>
        <p:spPr>
          <a:xfrm>
            <a:off x="838200" y="1758056"/>
            <a:ext cx="6979276" cy="447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3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Russia Standard Graph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090" t="10727" r="27541" b="63228"/>
          <a:stretch/>
        </p:blipFill>
        <p:spPr>
          <a:xfrm>
            <a:off x="838199" y="1690688"/>
            <a:ext cx="8408831" cy="517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42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Limiting Death Causes to top handful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1519" t="8065" r="27115" b="61450"/>
          <a:stretch/>
        </p:blipFill>
        <p:spPr>
          <a:xfrm>
            <a:off x="631065" y="1690688"/>
            <a:ext cx="8306873" cy="570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078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Additional comment not mentioned during meeting</a:t>
            </a:r>
          </a:p>
          <a:p>
            <a:r>
              <a:rPr lang="en-US" dirty="0" smtClean="0"/>
              <a:t>The data had lots of holes and missing values and many graphs and tables had to have make sure this was accounted for to </a:t>
            </a:r>
            <a:r>
              <a:rPr lang="en-US" smtClean="0"/>
              <a:t>avoid problems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85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71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Ukraine: Standard graph</vt:lpstr>
      <vt:lpstr>Aruba: Standard Graph</vt:lpstr>
      <vt:lpstr>Bermuda Standard Graph</vt:lpstr>
      <vt:lpstr>Russia Standard Graph</vt:lpstr>
      <vt:lpstr>Before Limiting Death Causes to top handful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</cp:revision>
  <dcterms:created xsi:type="dcterms:W3CDTF">2023-12-20T21:19:34Z</dcterms:created>
  <dcterms:modified xsi:type="dcterms:W3CDTF">2023-12-20T21:35:13Z</dcterms:modified>
</cp:coreProperties>
</file>

<file path=docProps/thumbnail.jpeg>
</file>